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7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4CC"/>
    <a:srgbClr val="A4B4C6"/>
    <a:srgbClr val="374D67"/>
    <a:srgbClr val="6E8CB2"/>
    <a:srgbClr val="8A2826"/>
    <a:srgbClr val="7B3A35"/>
    <a:srgbClr val="9B4943"/>
    <a:srgbClr val="D7C2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6997-848A-4030-A92B-F6E3FAB4757E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92D49-6076-4AA9-BBD7-FFB9757EE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92D49-6076-4AA9-BBD7-FFB9757EE7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na title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9850"/>
            <a:ext cx="7772400" cy="1470025"/>
          </a:xfrm>
          <a:effectLst/>
        </p:spPr>
        <p:txBody>
          <a:bodyPr anchor="b"/>
          <a:lstStyle>
            <a:lvl1pPr algn="ctr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2738"/>
            <a:ext cx="6400800" cy="792162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E7351A-41DE-463B-B02E-A72CE24EC4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1BCC-B960-47DC-8288-6E05DD5AF1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27263" cy="614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0650" y="115888"/>
            <a:ext cx="6530975" cy="614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1552B-A271-400C-9187-8992584FBA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70B85-D053-4D04-8A4E-ABACC818E8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D2755-B8CE-458B-85AA-79CD4919D7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0650" y="862013"/>
            <a:ext cx="437832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862013"/>
            <a:ext cx="43799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FEC84-48E9-4FE2-A585-9A459BA590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FB5F4-AAD6-424E-B299-192A0F91BB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33516-CA2A-4BE3-BA97-63AE0332FF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BA844-C7CA-450C-ABB5-B82893D44C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29E70-37E7-43BC-9790-8310255658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04A9-B184-40B9-B816-F110BC1CB1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na templat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862013"/>
            <a:ext cx="8910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6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8225" y="6337300"/>
            <a:ext cx="4535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7688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91D73B-445A-42C7-A529-94D3C0FA39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15888"/>
            <a:ext cx="89106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Основные понятия генетики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62" y="1071546"/>
            <a:ext cx="8910638" cy="50323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Доминантные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гены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(то есть сильные) всегда подавляют рецессивные (слабые). Например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темный цвет волос,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кожи –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доминантные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гены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41" name="Picture 5" descr="C:\Documents and Settings\User\Рабочий стол\17573-4-8-536c4.jpg"/>
          <p:cNvPicPr>
            <a:picLocks noChangeAspect="1" noChangeArrowheads="1"/>
          </p:cNvPicPr>
          <p:nvPr/>
        </p:nvPicPr>
        <p:blipFill>
          <a:blip r:embed="rId2"/>
          <a:srcRect b="6299"/>
          <a:stretch>
            <a:fillRect/>
          </a:stretch>
        </p:blipFill>
        <p:spPr bwMode="auto">
          <a:xfrm>
            <a:off x="5013320" y="1000108"/>
            <a:ext cx="4130680" cy="2913627"/>
          </a:xfrm>
          <a:prstGeom prst="rect">
            <a:avLst/>
          </a:prstGeom>
          <a:noFill/>
        </p:spPr>
      </p:pic>
      <p:pic>
        <p:nvPicPr>
          <p:cNvPr id="14339" name="Picture 3" descr="C:\Documents and Settings\User\Рабочий стол\139212012214263142175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5643602" cy="39303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J:\генетические понятия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J:\генетические понятия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J:\генетические понятия\image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333"/>
          <a:stretch>
            <a:fillRect/>
          </a:stretch>
        </p:blipFill>
        <p:spPr bwMode="auto">
          <a:xfrm>
            <a:off x="28779" y="0"/>
            <a:ext cx="9115221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J:\генетические понятия\0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5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ГЕТЕРОЗИГОТНЫЙ  ОРГАНИЗМ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J:\генетические понятия\0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50" r="7500"/>
          <a:stretch>
            <a:fillRect/>
          </a:stretch>
        </p:blipFill>
        <p:spPr bwMode="auto">
          <a:xfrm>
            <a:off x="149428" y="928670"/>
            <a:ext cx="8994572" cy="5675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генетические понятия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43" r="1969" b="8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J:\генетические понятия\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dna 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J:\генетические понятия\хромосо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генетические понятия\pic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генетические понятия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6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генетические понятия\g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530594" cy="4527558"/>
          </a:xfrm>
        </p:spPr>
        <p:txBody>
          <a:bodyPr/>
          <a:lstStyle/>
          <a:p>
            <a:r>
              <a:rPr lang="ru-RU" sz="3200" b="1" dirty="0" err="1">
                <a:solidFill>
                  <a:srgbClr val="002060"/>
                </a:solidFill>
              </a:rPr>
              <a:t>Кариоти́п</a:t>
            </a:r>
            <a:r>
              <a:rPr lang="ru-RU" sz="3200" dirty="0">
                <a:solidFill>
                  <a:srgbClr val="002060"/>
                </a:solidFill>
              </a:rPr>
              <a:t> — совокупность признаков полного набора хромосом, присущая клеткам данного биологического вида</a:t>
            </a:r>
          </a:p>
        </p:txBody>
      </p:sp>
      <p:pic>
        <p:nvPicPr>
          <p:cNvPr id="12290" name="Picture 2" descr="J:\генетические понятия\92315_html_128cd8f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57818" cy="678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4549676"/>
            <a:ext cx="37147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Все хромосомы расположены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попарно. Хромосомы каждой пары являются </a:t>
            </a:r>
            <a:r>
              <a:rPr lang="ru-RU" sz="3200" b="1" dirty="0" smtClean="0">
                <a:solidFill>
                  <a:srgbClr val="0070C0"/>
                </a:solidFill>
              </a:rPr>
              <a:t>гомологичными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J:\генетические понятия\img9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115888"/>
            <a:ext cx="3244842" cy="23844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J:\генетические понятия\гомологичные хромосомы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24"/>
          <a:stretch>
            <a:fillRect/>
          </a:stretch>
        </p:blipFill>
        <p:spPr bwMode="auto">
          <a:xfrm>
            <a:off x="11516" y="0"/>
            <a:ext cx="5997167" cy="3776680"/>
          </a:xfrm>
          <a:prstGeom prst="rect">
            <a:avLst/>
          </a:prstGeom>
          <a:noFill/>
        </p:spPr>
      </p:pic>
      <p:pic>
        <p:nvPicPr>
          <p:cNvPr id="10243" name="Picture 3" descr="J:\генетические понятия\i (1).jpg"/>
          <p:cNvPicPr>
            <a:picLocks noChangeAspect="1" noChangeArrowheads="1"/>
          </p:cNvPicPr>
          <p:nvPr/>
        </p:nvPicPr>
        <p:blipFill>
          <a:blip r:embed="rId3"/>
          <a:srcRect r="10246"/>
          <a:stretch>
            <a:fillRect/>
          </a:stretch>
        </p:blipFill>
        <p:spPr bwMode="auto">
          <a:xfrm>
            <a:off x="3714744" y="2500306"/>
            <a:ext cx="5143504" cy="3781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000504"/>
            <a:ext cx="4286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Гены, расположенные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 одном и том же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локусе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гомологичных хромосом называются </a:t>
            </a:r>
            <a:r>
              <a:rPr lang="ru-RU" sz="2800" b="1" dirty="0" smtClean="0">
                <a:solidFill>
                  <a:srgbClr val="002060"/>
                </a:solidFill>
              </a:rPr>
              <a:t>аллельными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J:\генетические понятия\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">
  <a:themeElements>
    <a:clrScheme name="Тема Office 13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374D67"/>
      </a:accent1>
      <a:accent2>
        <a:srgbClr val="8A2826"/>
      </a:accent2>
      <a:accent3>
        <a:srgbClr val="FFFFFF"/>
      </a:accent3>
      <a:accent4>
        <a:srgbClr val="000000"/>
      </a:accent4>
      <a:accent5>
        <a:srgbClr val="AEB2B8"/>
      </a:accent5>
      <a:accent6>
        <a:srgbClr val="7D2321"/>
      </a:accent6>
      <a:hlink>
        <a:srgbClr val="6E8CB2"/>
      </a:hlink>
      <a:folHlink>
        <a:srgbClr val="B2C2D6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374D67"/>
        </a:accent1>
        <a:accent2>
          <a:srgbClr val="8A2826"/>
        </a:accent2>
        <a:accent3>
          <a:srgbClr val="FFFFFF"/>
        </a:accent3>
        <a:accent4>
          <a:srgbClr val="000000"/>
        </a:accent4>
        <a:accent5>
          <a:srgbClr val="AEB2B8"/>
        </a:accent5>
        <a:accent6>
          <a:srgbClr val="7D2321"/>
        </a:accent6>
        <a:hlink>
          <a:srgbClr val="6E8CB2"/>
        </a:hlink>
        <a:folHlink>
          <a:srgbClr val="B2C2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DNA</Template>
  <TotalTime>69</TotalTime>
  <Words>32</Words>
  <Application>Microsoft Office PowerPoint</Application>
  <PresentationFormat>Экран (4:3)</PresentationFormat>
  <Paragraphs>10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DNA</vt:lpstr>
      <vt:lpstr>Основные понятия генетики</vt:lpstr>
      <vt:lpstr>Слайд 2</vt:lpstr>
      <vt:lpstr>Слайд 3</vt:lpstr>
      <vt:lpstr>Слайд 4</vt:lpstr>
      <vt:lpstr>Слайд 5</vt:lpstr>
      <vt:lpstr>Кариоти́п — совокупность признаков полного набора хромосом, присущая клеткам данного биологического вида</vt:lpstr>
      <vt:lpstr>Слайд 7</vt:lpstr>
      <vt:lpstr>Слайд 8</vt:lpstr>
      <vt:lpstr>Слайд 9</vt:lpstr>
      <vt:lpstr>Доминантные гены (то есть сильные) всегда подавляют рецессивные (слабые). Например,  темный цвет волос, глаз  и кожи – это  доминантные гены. </vt:lpstr>
      <vt:lpstr>Слайд 11</vt:lpstr>
      <vt:lpstr>Слайд 12</vt:lpstr>
      <vt:lpstr>Слайд 13</vt:lpstr>
      <vt:lpstr>Слайд 14</vt:lpstr>
      <vt:lpstr>ГЕТЕРОЗИГОТНЫЙ  ОРГАНИЗМ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генетики</dc:title>
  <dc:subject>Шаблон для презентаций по медицине</dc:subject>
  <dc:creator>User</dc:creator>
  <dc:description>http://rusderm.ru - Справочник дерматовенеролога. Медицинские шаблоны для презентаций. Книги и презентации  по медицине. </dc:description>
  <cp:lastModifiedBy>User</cp:lastModifiedBy>
  <cp:revision>15</cp:revision>
  <dcterms:created xsi:type="dcterms:W3CDTF">2015-10-21T18:34:11Z</dcterms:created>
  <dcterms:modified xsi:type="dcterms:W3CDTF">2015-10-21T19:44:03Z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000800d6010000000000010243100207f6000400038000</vt:lpwstr>
  </property>
</Properties>
</file>